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8" autoAdjust="0"/>
    <p:restoredTop sz="94710" autoAdjust="0"/>
  </p:normalViewPr>
  <p:slideViewPr>
    <p:cSldViewPr snapToGrid="0">
      <p:cViewPr varScale="1">
        <p:scale>
          <a:sx n="50" d="100"/>
          <a:sy n="50" d="100"/>
        </p:scale>
        <p:origin x="23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0D76-C4DC-4E27-8B14-D8A474177023}" type="datetimeFigureOut">
              <a:rPr lang="en-GB" smtClean="0"/>
              <a:t>18/02/2020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BFBD-373D-4EE1-A771-3D33D1B1D8C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791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0D76-C4DC-4E27-8B14-D8A474177023}" type="datetimeFigureOut">
              <a:rPr lang="en-GB" smtClean="0"/>
              <a:t>18/02/2020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BFBD-373D-4EE1-A771-3D33D1B1D8C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73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0D76-C4DC-4E27-8B14-D8A474177023}" type="datetimeFigureOut">
              <a:rPr lang="en-GB" smtClean="0"/>
              <a:t>18/02/2020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BFBD-373D-4EE1-A771-3D33D1B1D8C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27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0D76-C4DC-4E27-8B14-D8A474177023}" type="datetimeFigureOut">
              <a:rPr lang="en-GB" smtClean="0"/>
              <a:t>18/02/2020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BFBD-373D-4EE1-A771-3D33D1B1D8C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37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0D76-C4DC-4E27-8B14-D8A474177023}" type="datetimeFigureOut">
              <a:rPr lang="en-GB" smtClean="0"/>
              <a:t>18/02/2020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BFBD-373D-4EE1-A771-3D33D1B1D8C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567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0D76-C4DC-4E27-8B14-D8A474177023}" type="datetimeFigureOut">
              <a:rPr lang="en-GB" smtClean="0"/>
              <a:t>18/02/2020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BFBD-373D-4EE1-A771-3D33D1B1D8C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72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0D76-C4DC-4E27-8B14-D8A474177023}" type="datetimeFigureOut">
              <a:rPr lang="en-GB" smtClean="0"/>
              <a:t>18/02/2020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BFBD-373D-4EE1-A771-3D33D1B1D8C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031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0D76-C4DC-4E27-8B14-D8A474177023}" type="datetimeFigureOut">
              <a:rPr lang="en-GB" smtClean="0"/>
              <a:t>18/02/2020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BFBD-373D-4EE1-A771-3D33D1B1D8C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534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0D76-C4DC-4E27-8B14-D8A474177023}" type="datetimeFigureOut">
              <a:rPr lang="en-GB" smtClean="0"/>
              <a:t>18/02/2020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BFBD-373D-4EE1-A771-3D33D1B1D8C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28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0D76-C4DC-4E27-8B14-D8A474177023}" type="datetimeFigureOut">
              <a:rPr lang="en-GB" smtClean="0"/>
              <a:t>18/02/2020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BFBD-373D-4EE1-A771-3D33D1B1D8C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38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0D76-C4DC-4E27-8B14-D8A474177023}" type="datetimeFigureOut">
              <a:rPr lang="en-GB" smtClean="0"/>
              <a:t>18/02/2020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BFBD-373D-4EE1-A771-3D33D1B1D8C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189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80D76-C4DC-4E27-8B14-D8A474177023}" type="datetimeFigureOut">
              <a:rPr lang="en-GB" smtClean="0"/>
              <a:t>18/02/2020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CBFBD-373D-4EE1-A771-3D33D1B1D8C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56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office@islandcommunityaction.org.uk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islandcommunityaction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wykefriends@gmail.com" TargetMode="External"/><Relationship Id="rId5" Type="http://schemas.openxmlformats.org/officeDocument/2006/relationships/hyperlink" Target="http://twoharbourshealthcare.co.uk/leg-club/" TargetMode="External"/><Relationship Id="rId4" Type="http://schemas.openxmlformats.org/officeDocument/2006/relationships/hyperlink" Target="https://www.wykeregisandlanehousemedicalpractice.co.uk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000" y="0"/>
            <a:ext cx="6732000" cy="75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WYKE REGIS AND LANEHOUSE PRACTICE FRIENDS 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(WITH CHICKERELL): UPDATE: JANUARY 2020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2000" y="684000"/>
            <a:ext cx="6732000" cy="219600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beginning ……..  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In Autumn 2018 the practice joined the NHS initiative “Altogether Better” to develop Collaborative Practice, an award-winning model, which helps health services and local people find new ways of working together – making a difference to people’s lives, releasing resources, and improving services. Local people are invited to gift their time to a local GP practice or health service, working alongside people who deliver health services in a collaborative relationship. At our practice this resulted in the establishment of the “Friends”. After an initial training session the first meeting was held in February 2019.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2000" y="2952000"/>
            <a:ext cx="6732000" cy="36933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year later …….. 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 range of activities have been developed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00" y="3636000"/>
            <a:ext cx="1980000" cy="1983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0707" y="3348000"/>
            <a:ext cx="2029658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Tuesday Teas Together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8" t="10579" r="14953" b="13980"/>
          <a:stretch/>
        </p:blipFill>
        <p:spPr>
          <a:xfrm>
            <a:off x="3461831" y="3366468"/>
            <a:ext cx="236128" cy="252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93430" y="3348000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 Clubs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93590" y="3348000"/>
            <a:ext cx="2052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Services Directory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162000" y="5616000"/>
            <a:ext cx="1980000" cy="1188000"/>
          </a:xfrm>
          <a:prstGeom prst="rect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2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Wyke Regis Health Centre</a:t>
            </a:r>
          </a:p>
          <a:p>
            <a:pPr algn="ctr"/>
            <a:r>
              <a:rPr lang="en-GB" sz="12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2 - 4 pm </a:t>
            </a:r>
            <a:r>
              <a:rPr lang="en-GB" sz="12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2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ach Tuesday: come alon</a:t>
            </a:r>
            <a:r>
              <a:rPr lang="en-GB" sz="12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and join us</a:t>
            </a:r>
            <a:endParaRPr lang="en-GB" sz="1200" kern="140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https://www.wykeregisandlanehousemedicalpractice.co.uk/</a:t>
            </a:r>
            <a:endParaRPr lang="en-GB" sz="1200" kern="140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23000" y="3636000"/>
            <a:ext cx="2196000" cy="316800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Leg Clubs are a research-based initiative providing treatment, health promotion, education and ongoing care for people who are experiencing leg related problems such as ulcers. Friends have 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supported the Clinical Lead Demelza Spencer-Veale to establish a leg club every weekday morning in Weymouth. 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http://twoharbourshealthcare.co.uk/leg-club/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000" y="3636000"/>
            <a:ext cx="2268000" cy="316800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The Directory provides information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on a range of activities in the area served by the practice and in and around Weymouth spanning social, sport, exercise, art and craft events and community plus patient support  groups/advice services to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help patients improve their own health, wellbeing and social welfare. A paper copy is available in each surgery and via the practice website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000" y="6876000"/>
            <a:ext cx="6732000" cy="36933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for 2020 …….. 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activities include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999" y="7331071"/>
            <a:ext cx="6768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Practice Allotment: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an join us digging, weeding, hoeing and planting and reap the fruits of your labours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Befriending: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hoping to establish a befriending schemes</a:t>
            </a:r>
          </a:p>
          <a:p>
            <a:pPr defTabSz="261938"/>
            <a:r>
              <a:rPr lang="en-GB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offer companionship and support to our patients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For further information please contact the practice or email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wykefriends@gmail.com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000" y="8640000"/>
            <a:ext cx="6604883" cy="11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you know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residents of Wyke Regis can access services provided by Island Community Action (ICA)? This includes transport; befriending; singing and exercise classes. See attached map for details of areas of Wyke covered by ICA and ring 01305 823789 for further details or visit the ICA Website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www.islandcommunityaction.org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or email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office@islandcommunityaction.org.uk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41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97" b="21590"/>
          <a:stretch/>
        </p:blipFill>
        <p:spPr>
          <a:xfrm>
            <a:off x="401634" y="1115076"/>
            <a:ext cx="6054732" cy="86801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" y="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area covered by ICA in Wyke is from: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top of Lanehouse Hill, West of Portland Road to Fords Corner roundabout and South of Buxton road to Rylands Lane.</a:t>
            </a:r>
          </a:p>
        </p:txBody>
      </p:sp>
    </p:spTree>
    <p:extLst>
      <p:ext uri="{BB962C8B-B14F-4D97-AF65-F5344CB8AC3E}">
        <p14:creationId xmlns:p14="http://schemas.microsoft.com/office/powerpoint/2010/main" val="67099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453</Words>
  <Application>Microsoft Office PowerPoint</Application>
  <PresentationFormat>A4 Paper (210x297 mm)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Teresa Cuff (Wyke Regis)</cp:lastModifiedBy>
  <cp:revision>17</cp:revision>
  <dcterms:created xsi:type="dcterms:W3CDTF">2020-01-14T14:24:35Z</dcterms:created>
  <dcterms:modified xsi:type="dcterms:W3CDTF">2020-02-18T11:09:22Z</dcterms:modified>
</cp:coreProperties>
</file>